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58" r:id="rId6"/>
    <p:sldId id="265" r:id="rId7"/>
    <p:sldId id="257" r:id="rId8"/>
    <p:sldId id="264" r:id="rId9"/>
    <p:sldId id="259"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18F9CF3-E88A-4C3F-89E6-BBCF56011617}" type="datetimeFigureOut">
              <a:rPr lang="en-US" smtClean="0"/>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BE767-CE07-4B7F-9A28-631808B059B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8F9CF3-E88A-4C3F-89E6-BBCF56011617}" type="datetimeFigureOut">
              <a:rPr lang="en-US" smtClean="0"/>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BE767-CE07-4B7F-9A28-631808B059B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8F9CF3-E88A-4C3F-89E6-BBCF56011617}" type="datetimeFigureOut">
              <a:rPr lang="en-US" smtClean="0"/>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BE767-CE07-4B7F-9A28-631808B059B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8F9CF3-E88A-4C3F-89E6-BBCF56011617}" type="datetimeFigureOut">
              <a:rPr lang="en-US" smtClean="0"/>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BE767-CE07-4B7F-9A28-631808B059B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8F9CF3-E88A-4C3F-89E6-BBCF56011617}" type="datetimeFigureOut">
              <a:rPr lang="en-US" smtClean="0"/>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BE767-CE07-4B7F-9A28-631808B059B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18F9CF3-E88A-4C3F-89E6-BBCF56011617}" type="datetimeFigureOut">
              <a:rPr lang="en-US" smtClean="0"/>
              <a:t>2/28/2013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2BE767-CE07-4B7F-9A28-631808B059B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8F9CF3-E88A-4C3F-89E6-BBCF56011617}" type="datetimeFigureOut">
              <a:rPr lang="en-US" smtClean="0"/>
              <a:t>2/28/2013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2BE767-CE07-4B7F-9A28-631808B059B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8F9CF3-E88A-4C3F-89E6-BBCF56011617}" type="datetimeFigureOut">
              <a:rPr lang="en-US" smtClean="0"/>
              <a:t>2/28/2013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2BE767-CE07-4B7F-9A28-631808B059B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8F9CF3-E88A-4C3F-89E6-BBCF56011617}" type="datetimeFigureOut">
              <a:rPr lang="en-US" smtClean="0"/>
              <a:t>2/28/2013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2BE767-CE07-4B7F-9A28-631808B059B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8F9CF3-E88A-4C3F-89E6-BBCF56011617}" type="datetimeFigureOut">
              <a:rPr lang="en-US" smtClean="0"/>
              <a:t>2/28/2013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2BE767-CE07-4B7F-9A28-631808B059B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8F9CF3-E88A-4C3F-89E6-BBCF56011617}" type="datetimeFigureOut">
              <a:rPr lang="en-US" smtClean="0"/>
              <a:t>2/28/2013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2BE767-CE07-4B7F-9A28-631808B059B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8F9CF3-E88A-4C3F-89E6-BBCF56011617}" type="datetimeFigureOut">
              <a:rPr lang="en-US" smtClean="0"/>
              <a:t>2/28/2013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2BE767-CE07-4B7F-9A28-631808B059B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Latin Dance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Bachata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Originates in the Dominican Republic</a:t>
            </a:r>
          </a:p>
          <a:p>
            <a:r>
              <a:rPr lang="en-US" dirty="0" smtClean="0"/>
              <a:t>Basics to dance are three steps with Cuban hip motion, followed by a tap and a hip movement on the fourth beat.</a:t>
            </a:r>
          </a:p>
          <a:p>
            <a:r>
              <a:rPr lang="en-US" dirty="0" smtClean="0"/>
              <a:t>Knees are bent to help sway hips easier</a:t>
            </a:r>
          </a:p>
          <a:p>
            <a:r>
              <a:rPr lang="en-US" dirty="0" smtClean="0"/>
              <a:t>Most of dancer’s movement is in the lower body so upper body moves much less</a:t>
            </a:r>
          </a:p>
          <a:p>
            <a:r>
              <a:rPr lang="en-US" dirty="0" smtClean="0"/>
              <a:t>The tab or 'pop' is done in the opposite direction of the last step, while the next step is taken on the same direction as the tap or pop. The dance direction changes after the tap or fourth step.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Cha-Cha</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Cuban dance seen by Monsieur Pierre (Pierre </a:t>
            </a:r>
            <a:r>
              <a:rPr lang="en-US" dirty="0" err="1" smtClean="0"/>
              <a:t>Zurcher-Margolle</a:t>
            </a:r>
            <a:r>
              <a:rPr lang="en-US" dirty="0" smtClean="0"/>
              <a:t>)</a:t>
            </a:r>
          </a:p>
          <a:p>
            <a:pPr lvl="1"/>
            <a:r>
              <a:rPr lang="en-US" dirty="0" smtClean="0"/>
              <a:t>Dancing started on 2</a:t>
            </a:r>
            <a:r>
              <a:rPr lang="en-US" baseline="30000" dirty="0" smtClean="0"/>
              <a:t>nd</a:t>
            </a:r>
            <a:r>
              <a:rPr lang="en-US" dirty="0" smtClean="0"/>
              <a:t> beat, not first</a:t>
            </a:r>
          </a:p>
          <a:p>
            <a:pPr lvl="1"/>
            <a:r>
              <a:rPr lang="en-US" dirty="0" smtClean="0"/>
              <a:t>Brought idea to England and was developed into what became ballroom cha-cha</a:t>
            </a:r>
          </a:p>
          <a:p>
            <a:r>
              <a:rPr lang="en-US" dirty="0" smtClean="0"/>
              <a:t>Can be danced to </a:t>
            </a:r>
            <a:r>
              <a:rPr lang="en-US" dirty="0"/>
              <a:t>C</a:t>
            </a:r>
            <a:r>
              <a:rPr lang="en-US" dirty="0" smtClean="0"/>
              <a:t>uban music or Latin Pop/Rock</a:t>
            </a:r>
          </a:p>
          <a:p>
            <a:r>
              <a:rPr lang="en-US" dirty="0" smtClean="0"/>
              <a:t>Is counted as “two, three, </a:t>
            </a:r>
            <a:r>
              <a:rPr lang="en-US" dirty="0" err="1" smtClean="0"/>
              <a:t>chachacha</a:t>
            </a:r>
            <a:r>
              <a:rPr lang="en-US" dirty="0" smtClean="0"/>
              <a:t>” or “four-and-one, two, three.”</a:t>
            </a:r>
          </a:p>
          <a:p>
            <a:r>
              <a:rPr lang="en-US" dirty="0" smtClean="0"/>
              <a:t>Does not start on the first beat of a bar, though it can start with a transfer of weight</a:t>
            </a:r>
          </a:p>
          <a:p>
            <a:r>
              <a:rPr lang="en-US" dirty="0" smtClean="0"/>
              <a:t>Social dancers count “one, two, cha-cha-cha” and may feel the timing is off and hard to make the adjustment to the right timing</a:t>
            </a:r>
          </a:p>
          <a:p>
            <a:r>
              <a:rPr lang="en-US" dirty="0" smtClean="0"/>
              <a:t>Uses a lot of hip movement while the torso stays relatively still</a:t>
            </a:r>
          </a:p>
          <a:p>
            <a:r>
              <a:rPr lang="en-US" dirty="0" smtClean="0"/>
              <a:t>Can be held in closed or open position</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Samba</a:t>
            </a:r>
            <a:endParaRPr lang="en-US" dirty="0"/>
          </a:p>
        </p:txBody>
      </p:sp>
      <p:sp>
        <p:nvSpPr>
          <p:cNvPr id="3" name="Content Placeholder 2"/>
          <p:cNvSpPr>
            <a:spLocks noGrp="1"/>
          </p:cNvSpPr>
          <p:nvPr>
            <p:ph idx="1"/>
          </p:nvPr>
        </p:nvSpPr>
        <p:spPr/>
        <p:txBody>
          <a:bodyPr/>
          <a:lstStyle/>
          <a:p>
            <a:r>
              <a:rPr lang="en-US" dirty="0" smtClean="0"/>
              <a:t>Originates in Brazil</a:t>
            </a:r>
          </a:p>
          <a:p>
            <a:r>
              <a:rPr lang="en-US" dirty="0" smtClean="0"/>
              <a:t>Has very specific hip action</a:t>
            </a:r>
          </a:p>
          <a:p>
            <a:r>
              <a:rPr lang="en-US" dirty="0" smtClean="0"/>
              <a:t>Has very specific counting (1 a 2, 3 a 4) that accompanies the beat</a:t>
            </a:r>
          </a:p>
          <a:p>
            <a:r>
              <a:rPr lang="en-US" dirty="0" smtClean="0"/>
              <a:t>Techniques and steps different from other Latin dances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Merengue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walking dance”</a:t>
            </a:r>
          </a:p>
          <a:p>
            <a:r>
              <a:rPr lang="en-US" dirty="0" smtClean="0"/>
              <a:t>Take steps in time with the beat of the music as you dance</a:t>
            </a:r>
          </a:p>
          <a:p>
            <a:r>
              <a:rPr lang="en-US" dirty="0" smtClean="0"/>
              <a:t>Hold each other in closed position, occasionally in open</a:t>
            </a:r>
          </a:p>
          <a:p>
            <a:r>
              <a:rPr lang="en-US" dirty="0" smtClean="0"/>
              <a:t>Do separate turns without letting go of hands, tie handhold into intricate pretzels</a:t>
            </a:r>
          </a:p>
          <a:p>
            <a:r>
              <a:rPr lang="en-US" dirty="0" smtClean="0"/>
              <a:t>Uses hip movements</a:t>
            </a:r>
          </a:p>
          <a:p>
            <a:r>
              <a:rPr lang="en-US" dirty="0" smtClean="0"/>
              <a:t>Can walk sideways or circle each other in small, walking steps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Salsa</a:t>
            </a:r>
            <a:endParaRPr lang="en-US" dirty="0"/>
          </a:p>
        </p:txBody>
      </p:sp>
      <p:sp>
        <p:nvSpPr>
          <p:cNvPr id="3" name="Content Placeholder 2"/>
          <p:cNvSpPr>
            <a:spLocks noGrp="1"/>
          </p:cNvSpPr>
          <p:nvPr>
            <p:ph idx="1"/>
          </p:nvPr>
        </p:nvSpPr>
        <p:spPr/>
        <p:txBody>
          <a:bodyPr/>
          <a:lstStyle/>
          <a:p>
            <a:r>
              <a:rPr lang="en-US" dirty="0" smtClean="0"/>
              <a:t>From Cuban and Afro-Cuban dance</a:t>
            </a:r>
          </a:p>
          <a:p>
            <a:r>
              <a:rPr lang="en-US" dirty="0" smtClean="0"/>
              <a:t>Danced to faster tempos of music</a:t>
            </a:r>
          </a:p>
          <a:p>
            <a:r>
              <a:rPr lang="en-US" dirty="0" smtClean="0"/>
              <a:t>Move on the 1</a:t>
            </a:r>
            <a:r>
              <a:rPr lang="en-US" baseline="30000" dirty="0" smtClean="0"/>
              <a:t>st</a:t>
            </a:r>
            <a:r>
              <a:rPr lang="en-US" dirty="0" smtClean="0"/>
              <a:t> beat, hold the fourth (forward and together, back and together)</a:t>
            </a:r>
          </a:p>
          <a:p>
            <a:r>
              <a:rPr lang="en-US" dirty="0" smtClean="0"/>
              <a:t>Includes many turns and movement around the floor</a:t>
            </a:r>
          </a:p>
          <a:p>
            <a:r>
              <a:rPr lang="en-US" dirty="0" smtClean="0"/>
              <a:t>Can be held in closed and open positions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Salsa basic step</a:t>
            </a:r>
            <a:endParaRPr lang="en-US" dirty="0"/>
          </a:p>
        </p:txBody>
      </p:sp>
      <p:sp>
        <p:nvSpPr>
          <p:cNvPr id="3" name="Content Placeholder 2"/>
          <p:cNvSpPr>
            <a:spLocks noGrp="1"/>
          </p:cNvSpPr>
          <p:nvPr>
            <p:ph idx="1"/>
          </p:nvPr>
        </p:nvSpPr>
        <p:spPr/>
        <p:txBody>
          <a:bodyPr/>
          <a:lstStyle/>
          <a:p>
            <a:endParaRPr lang="en-US" dirty="0"/>
          </a:p>
        </p:txBody>
      </p:sp>
      <p:pic>
        <p:nvPicPr>
          <p:cNvPr id="22530" name="Picture 2" descr="http://upload.wikimedia.org/wikipedia/commons/thumb/7/78/Salsa_Basic_Steps%2C_LA-style.png/150px-Salsa_Basic_Steps%2C_LA-style.png"/>
          <p:cNvPicPr>
            <a:picLocks noChangeAspect="1" noChangeArrowheads="1"/>
          </p:cNvPicPr>
          <p:nvPr/>
        </p:nvPicPr>
        <p:blipFill>
          <a:blip r:embed="rId2" cstate="print"/>
          <a:srcRect/>
          <a:stretch>
            <a:fillRect/>
          </a:stretch>
        </p:blipFill>
        <p:spPr bwMode="auto">
          <a:xfrm>
            <a:off x="2819400" y="1143000"/>
            <a:ext cx="2819400" cy="531927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Mambo</a:t>
            </a:r>
            <a:endParaRPr lang="en-US" dirty="0"/>
          </a:p>
        </p:txBody>
      </p:sp>
      <p:sp>
        <p:nvSpPr>
          <p:cNvPr id="3" name="Content Placeholder 2"/>
          <p:cNvSpPr>
            <a:spLocks noGrp="1"/>
          </p:cNvSpPr>
          <p:nvPr>
            <p:ph idx="1"/>
          </p:nvPr>
        </p:nvSpPr>
        <p:spPr/>
        <p:txBody>
          <a:bodyPr>
            <a:normAutofit/>
          </a:bodyPr>
          <a:lstStyle/>
          <a:p>
            <a:r>
              <a:rPr lang="en-US" dirty="0" smtClean="0"/>
              <a:t>The original mambo dance was characterized by freedom and complicated foot-steps</a:t>
            </a:r>
          </a:p>
          <a:p>
            <a:r>
              <a:rPr lang="en-US" dirty="0" smtClean="0"/>
              <a:t>Mambo today is similar to salsa, with the exception of the counting (start on beat 2, dance 3,4, hold on beat 1)</a:t>
            </a:r>
          </a:p>
          <a:p>
            <a:r>
              <a:rPr lang="en-US" dirty="0" smtClean="0"/>
              <a:t>Can be held in closed and open positions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Rumba box step (American version)</a:t>
            </a:r>
            <a:endParaRPr lang="en-US" dirty="0"/>
          </a:p>
        </p:txBody>
      </p:sp>
      <p:sp>
        <p:nvSpPr>
          <p:cNvPr id="3" name="Content Placeholder 2"/>
          <p:cNvSpPr>
            <a:spLocks noGrp="1"/>
          </p:cNvSpPr>
          <p:nvPr>
            <p:ph idx="1"/>
          </p:nvPr>
        </p:nvSpPr>
        <p:spPr/>
        <p:txBody>
          <a:bodyPr/>
          <a:lstStyle/>
          <a:p>
            <a:endParaRPr lang="en-US"/>
          </a:p>
        </p:txBody>
      </p:sp>
      <p:pic>
        <p:nvPicPr>
          <p:cNvPr id="10242" name="Picture 2" descr="File:RumbaBasicBoxStep.JPG"/>
          <p:cNvPicPr>
            <a:picLocks noChangeAspect="1" noChangeArrowheads="1"/>
          </p:cNvPicPr>
          <p:nvPr/>
        </p:nvPicPr>
        <p:blipFill>
          <a:blip r:embed="rId2" cstate="print"/>
          <a:srcRect/>
          <a:stretch>
            <a:fillRect/>
          </a:stretch>
        </p:blipFill>
        <p:spPr bwMode="auto">
          <a:xfrm>
            <a:off x="2438400" y="1524000"/>
            <a:ext cx="3924300" cy="470916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Rumba</a:t>
            </a:r>
            <a:endParaRPr lang="en-US" dirty="0"/>
          </a:p>
        </p:txBody>
      </p:sp>
      <p:sp>
        <p:nvSpPr>
          <p:cNvPr id="3" name="Content Placeholder 2"/>
          <p:cNvSpPr>
            <a:spLocks noGrp="1"/>
          </p:cNvSpPr>
          <p:nvPr>
            <p:ph idx="1"/>
          </p:nvPr>
        </p:nvSpPr>
        <p:spPr/>
        <p:txBody>
          <a:bodyPr>
            <a:normAutofit/>
          </a:bodyPr>
          <a:lstStyle/>
          <a:p>
            <a:r>
              <a:rPr lang="en-US" dirty="0" smtClean="0"/>
              <a:t>Cuban dance seen by Monsieur Pierre (Pierre </a:t>
            </a:r>
            <a:r>
              <a:rPr lang="en-US" dirty="0" err="1" smtClean="0"/>
              <a:t>Zurcher-Margolle</a:t>
            </a:r>
            <a:r>
              <a:rPr lang="en-US" dirty="0" smtClean="0"/>
              <a:t>)</a:t>
            </a:r>
          </a:p>
          <a:p>
            <a:r>
              <a:rPr lang="en-US" dirty="0" smtClean="0"/>
              <a:t>International ballroom rumba is a slower version </a:t>
            </a:r>
          </a:p>
          <a:p>
            <a:r>
              <a:rPr lang="en-US" dirty="0" smtClean="0"/>
              <a:t>Hip movement is key</a:t>
            </a:r>
          </a:p>
          <a:p>
            <a:r>
              <a:rPr lang="en-US" dirty="0" smtClean="0"/>
              <a:t>Another version is American Rumba, danced in a box formation</a:t>
            </a:r>
          </a:p>
          <a:p>
            <a:r>
              <a:rPr lang="en-US" dirty="0" smtClean="0"/>
              <a:t>Can be held in closed and open positions</a:t>
            </a:r>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459</Words>
  <Application>Microsoft Office PowerPoint</Application>
  <PresentationFormat>On-screen Show (4:3)</PresentationFormat>
  <Paragraphs>47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Latin Dance</vt:lpstr>
      <vt:lpstr>Cha-Cha</vt:lpstr>
      <vt:lpstr>Samba</vt:lpstr>
      <vt:lpstr>Merengue</vt:lpstr>
      <vt:lpstr>Salsa</vt:lpstr>
      <vt:lpstr>Salsa basic step</vt:lpstr>
      <vt:lpstr>Mambo</vt:lpstr>
      <vt:lpstr>Rumba box step (American version)</vt:lpstr>
      <vt:lpstr>Rumba</vt:lpstr>
      <vt:lpstr>Bachata</vt:lpstr>
    </vt:vector>
  </TitlesOfParts>
  <Company>Peabody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Latin Dance</dc:title>
  <dc:creator>Administrator</dc:creator>
  <cp:lastModifiedBy>Administrator</cp:lastModifiedBy>
  <cp:revision>5</cp:revision>
  <dcterms:created xsi:type="dcterms:W3CDTF">2013-03-01T04:45:04Z</dcterms:created>
  <dcterms:modified xsi:type="dcterms:W3CDTF">2013-03-01T05:23:57Z</dcterms:modified>
</cp:coreProperties>
</file>